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2710E-B400-4F8D-9DF9-5498172134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7B6DCF-E656-4D77-B602-B3768E49F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1CB1CA-9C07-4325-AB8B-4A0345836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9B3192-72FF-4A2E-841F-1A4C73A0F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CD271-E8E2-4EE6-B353-27C1AFD5F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255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2A086-45D7-410D-8403-48233951C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D5787-38C2-4C58-87A3-613BF34D02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6709-826E-4297-96CC-9636339F1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84B6D-6338-4BB1-891B-84EC75FF3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D7C19-6956-4A78-B439-93454176C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845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5ADD2-F2D0-426A-BC00-49AFA2134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B200C6-F534-4E05-999D-AB1DFC7B43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ECEE79-F9E0-4267-80AE-12D626F43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AD3DE0-08DC-49CB-8B10-EE32A605C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3D45DE-38C1-462B-8DFB-B3E33EE91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813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9962B-9308-4532-A2C3-993EA1704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5A7F32-D43D-466E-8D6F-919DD0AE95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9568AD-388A-47D6-A8A6-5C81736FF4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B7B444-1317-4AD9-AFB0-CA2FE9602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DBF5BC-66D3-4769-8C66-19F31E6CE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CC02B7-302B-4504-A2DC-76648E21F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855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C0633-D2D3-4DC0-AC04-EF0BA887C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E6CF49-4138-4440-9866-38D6B0F08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D4C789-BB41-4886-A689-1742F80610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F00FD3-9D49-402F-8981-367FB1DA1B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D88C89-7E48-4336-B374-C339C986A3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1B6DE27-6C5A-4E64-9B70-9E6A14873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F7871A-CDC8-4902-97CB-0724AE450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A4EEE6-7F29-4FC8-BAAB-0EC5A0EC2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27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7A8D7-B4BF-4BE3-9F24-B1C0F2AEE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4837C5-0BE8-42E7-9213-2381076A9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48D7C1-8ECF-471D-AF33-8B872EEF5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2D866F-AED3-44E1-991C-CB8FB63E4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642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D3748B-C5C6-4825-A622-91AAF3199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1924E5-E650-49FE-BDC4-6C6AFF95F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ED40BA-5022-4592-95A5-A6BBDAB65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600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C85FD-AB7C-4AB8-AA85-5D0F9BCBC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610BBF-E97C-46C4-8073-DA75E490C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867DDD-558A-48B9-9870-C99C5CDCD2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ED3E62-CBAB-4476-A825-BABBC842F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63A983-DD43-489E-B07A-834F4EEA7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E01345-C743-4F56-8C8E-3D90BF74B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833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1B042-6223-4A68-B4F4-338865589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3224D3-C077-498B-93D5-01C959F09F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87CB94-567F-45BE-8544-77B66861CB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8F3FB0-D13B-4EBD-96F9-A59A04A30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0647AE-B0CD-4018-B208-6DFF8DBDB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E351BB-753B-4A06-B133-B221EDDA6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733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103BB-96EC-44D4-8D2C-C7DCD359E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1E376-6C53-4915-8D46-F09FF634DB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317443-AD3B-4F6C-81D0-94AF053C8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8A67DA-248D-458A-811D-6E3DD5FFE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E7B2EF-03A3-48FD-8806-89260562C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708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436D6F-7491-46C1-A57E-F05C1737CC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F0F2F2-B111-4F05-A4D5-4CF18E7D90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E6CA70-1564-4178-89C2-D9D2509AC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CAF1E0-5A34-49E1-AE78-79F832BB9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22CF16-C1AF-442D-B8DF-CEE1CD526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28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FD0783-0BFD-42D7-A8A9-B963BAFF9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7BF2F0-7F11-49B3-B614-63EE3B858E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0D117-95D6-411F-8FBF-F9E4391640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EC25C-338D-4617-8B95-3AD88DB0DA20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6392EA-4969-4C34-A5B6-2D6F3265EA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3F956-1CD6-4024-9B3D-0AFF143E7C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1FF21-1436-4228-BDE9-811BA772B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269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QNZQzpWCTlA?start=36&amp;feature=oembed" TargetMode="Externa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X2-GP6LV8DM?feature=oembed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sb-2VsE2y-U?feature=oembed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AB897B2-5285-40B7-A0DB-843531322F3A}"/>
              </a:ext>
            </a:extLst>
          </p:cNvPr>
          <p:cNvSpPr/>
          <p:nvPr/>
        </p:nvSpPr>
        <p:spPr>
          <a:xfrm>
            <a:off x="1161806" y="1674674"/>
            <a:ext cx="986838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Percussion and Rhythm Week 2</a:t>
            </a:r>
          </a:p>
        </p:txBody>
      </p:sp>
    </p:spTree>
    <p:extLst>
      <p:ext uri="{BB962C8B-B14F-4D97-AF65-F5344CB8AC3E}">
        <p14:creationId xmlns:p14="http://schemas.microsoft.com/office/powerpoint/2010/main" val="669548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4F3A85-2B53-4485-8CE9-A1E2C70E32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868" r="1995"/>
          <a:stretch/>
        </p:blipFill>
        <p:spPr>
          <a:xfrm>
            <a:off x="20" y="10"/>
            <a:ext cx="4637226" cy="6857990"/>
          </a:xfrm>
          <a:prstGeom prst="rect">
            <a:avLst/>
          </a:prstGeom>
        </p:spPr>
      </p:pic>
      <p:sp>
        <p:nvSpPr>
          <p:cNvPr id="10" name="Rectangle 7">
            <a:extLst>
              <a:ext uri="{FF2B5EF4-FFF2-40B4-BE49-F238E27FC236}">
                <a16:creationId xmlns:a16="http://schemas.microsoft.com/office/drawing/2014/main" id="{B9951BD9-0868-4CDB-ACD6-9C4209B5E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4637247" y="0"/>
            <a:ext cx="755475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7DC6D8-FACB-4B58-9A64-67AE520F5105}"/>
              </a:ext>
            </a:extLst>
          </p:cNvPr>
          <p:cNvSpPr txBox="1"/>
          <p:nvPr/>
        </p:nvSpPr>
        <p:spPr>
          <a:xfrm>
            <a:off x="5447294" y="516095"/>
            <a:ext cx="6274591" cy="335160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3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Steve Reich is an American composer, and much of his music puts emphasis on rhythmic patterns and repetitions.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In 1972 he wrote </a:t>
            </a:r>
            <a:r>
              <a:rPr lang="en-US" sz="3300" i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Clapping Music </a:t>
            </a:r>
            <a:r>
              <a:rPr lang="en-US" sz="33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– listen to the piece 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3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3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Online Media 3" title="Clapping Music (1972) / Steve Reich">
            <a:hlinkClick r:id="" action="ppaction://media"/>
            <a:extLst>
              <a:ext uri="{FF2B5EF4-FFF2-40B4-BE49-F238E27FC236}">
                <a16:creationId xmlns:a16="http://schemas.microsoft.com/office/drawing/2014/main" id="{C93C88F0-594E-47EA-A3CD-C4F560D01C5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447293" y="307835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12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7DC6D8-FACB-4B58-9A64-67AE520F5105}"/>
              </a:ext>
            </a:extLst>
          </p:cNvPr>
          <p:cNvSpPr txBox="1"/>
          <p:nvPr/>
        </p:nvSpPr>
        <p:spPr>
          <a:xfrm>
            <a:off x="263472" y="219652"/>
            <a:ext cx="753217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Clapping Music 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has been arranged and performed in various ways – here is another version</a:t>
            </a:r>
          </a:p>
        </p:txBody>
      </p:sp>
      <p:pic>
        <p:nvPicPr>
          <p:cNvPr id="3" name="Online Media 2" title="Clapping Music for 5 Performers (by Santi Carcasona)">
            <a:hlinkClick r:id="" action="ppaction://media"/>
            <a:extLst>
              <a:ext uri="{FF2B5EF4-FFF2-40B4-BE49-F238E27FC236}">
                <a16:creationId xmlns:a16="http://schemas.microsoft.com/office/drawing/2014/main" id="{AE25574B-B349-4DD0-B748-52CF507CA8C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12556" y="3429000"/>
            <a:ext cx="5083444" cy="28594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77EF3E-777E-4CD2-BDE8-8770EB4D0B18}"/>
              </a:ext>
            </a:extLst>
          </p:cNvPr>
          <p:cNvSpPr txBox="1"/>
          <p:nvPr/>
        </p:nvSpPr>
        <p:spPr>
          <a:xfrm>
            <a:off x="6777929" y="3429000"/>
            <a:ext cx="47889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How many different body percussion sounds can you identify?</a:t>
            </a:r>
          </a:p>
        </p:txBody>
      </p:sp>
    </p:spTree>
    <p:extLst>
      <p:ext uri="{BB962C8B-B14F-4D97-AF65-F5344CB8AC3E}">
        <p14:creationId xmlns:p14="http://schemas.microsoft.com/office/powerpoint/2010/main" val="405058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7DC6D8-FACB-4B58-9A64-67AE520F5105}"/>
              </a:ext>
            </a:extLst>
          </p:cNvPr>
          <p:cNvSpPr txBox="1"/>
          <p:nvPr/>
        </p:nvSpPr>
        <p:spPr>
          <a:xfrm>
            <a:off x="2154265" y="0"/>
            <a:ext cx="8648054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Questions to think about</a:t>
            </a:r>
          </a:p>
          <a:p>
            <a:pPr algn="ctr"/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buAutoNum type="arabicPeriod"/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Did you like the piece?</a:t>
            </a:r>
          </a:p>
          <a:p>
            <a:pPr marL="742950" indent="-742950">
              <a:buAutoNum type="arabicPeriod"/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What was the main difference with performance 2?</a:t>
            </a:r>
          </a:p>
          <a:p>
            <a:pPr marL="742950" indent="-742950">
              <a:buAutoNum type="arabicPeriod"/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Which version did you prefer and why?</a:t>
            </a:r>
          </a:p>
          <a:p>
            <a:pPr marL="742950" indent="-742950">
              <a:buAutoNum type="arabicPeriod"/>
            </a:pP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>
              <a:buAutoNum type="arabicPeriod"/>
            </a:pP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818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BAB219-5960-4EF5-8C9B-B0D63FCBB599}"/>
              </a:ext>
            </a:extLst>
          </p:cNvPr>
          <p:cNvSpPr txBox="1"/>
          <p:nvPr/>
        </p:nvSpPr>
        <p:spPr>
          <a:xfrm>
            <a:off x="2351123" y="883404"/>
            <a:ext cx="65156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Now watch this clip that takes body percussion even further</a:t>
            </a:r>
          </a:p>
          <a:p>
            <a:endParaRPr lang="en-GB" dirty="0"/>
          </a:p>
        </p:txBody>
      </p:sp>
      <p:pic>
        <p:nvPicPr>
          <p:cNvPr id="3" name="Online Media 2" title="THE PERCUSSION SHOW Presents : Body Percussion">
            <a:hlinkClick r:id="" action="ppaction://media"/>
            <a:extLst>
              <a:ext uri="{FF2B5EF4-FFF2-40B4-BE49-F238E27FC236}">
                <a16:creationId xmlns:a16="http://schemas.microsoft.com/office/drawing/2014/main" id="{6E364EFF-A190-4EC0-BA67-8AC3D15E1AC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70726" y="2938866"/>
            <a:ext cx="6096000" cy="3429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689693-8CEB-4865-AF56-CFA7EDFD42D6}"/>
              </a:ext>
            </a:extLst>
          </p:cNvPr>
          <p:cNvSpPr txBox="1"/>
          <p:nvPr/>
        </p:nvSpPr>
        <p:spPr>
          <a:xfrm>
            <a:off x="9113003" y="1162372"/>
            <a:ext cx="28051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some elements of PITCH involved later in this piece –how does this happen? (Answer on the next page!)</a:t>
            </a:r>
          </a:p>
        </p:txBody>
      </p:sp>
    </p:spTree>
    <p:extLst>
      <p:ext uri="{BB962C8B-B14F-4D97-AF65-F5344CB8AC3E}">
        <p14:creationId xmlns:p14="http://schemas.microsoft.com/office/powerpoint/2010/main" val="1919705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E74F45-6047-4EF3-A99C-CD802903A7F3}"/>
              </a:ext>
            </a:extLst>
          </p:cNvPr>
          <p:cNvSpPr txBox="1"/>
          <p:nvPr/>
        </p:nvSpPr>
        <p:spPr>
          <a:xfrm>
            <a:off x="3006673" y="2355744"/>
            <a:ext cx="67417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Answer: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performers use the doorbell and the song to introduce pitch to the piece</a:t>
            </a:r>
          </a:p>
        </p:txBody>
      </p:sp>
    </p:spTree>
    <p:extLst>
      <p:ext uri="{BB962C8B-B14F-4D97-AF65-F5344CB8AC3E}">
        <p14:creationId xmlns:p14="http://schemas.microsoft.com/office/powerpoint/2010/main" val="3159306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B777661-2846-42D1-8A1E-AA91C7DC8AF4}"/>
              </a:ext>
            </a:extLst>
          </p:cNvPr>
          <p:cNvSpPr txBox="1"/>
          <p:nvPr/>
        </p:nvSpPr>
        <p:spPr>
          <a:xfrm>
            <a:off x="1684375" y="836908"/>
            <a:ext cx="10280378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Now make up your own body percussion rhythm piece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Try using some or all of these sounds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Stamp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Clap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Click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Tap thighs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Tap chest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Tap cheek (open and close your mouth for different pitches)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Can you teach your pattern to someone else?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First try it at the same time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Then see if the other person can start it a bit later – like a round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5860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207</Words>
  <Application>Microsoft Office PowerPoint</Application>
  <PresentationFormat>Widescreen</PresentationFormat>
  <Paragraphs>30</Paragraphs>
  <Slides>7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White</dc:creator>
  <cp:lastModifiedBy>Sarah Cook</cp:lastModifiedBy>
  <cp:revision>8</cp:revision>
  <dcterms:created xsi:type="dcterms:W3CDTF">2020-06-02T10:17:25Z</dcterms:created>
  <dcterms:modified xsi:type="dcterms:W3CDTF">2020-06-12T06:43:14Z</dcterms:modified>
</cp:coreProperties>
</file>