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9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99" d="100"/>
          <a:sy n="99" d="100"/>
        </p:scale>
        <p:origin x="161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57F06-9580-414D-9339-6887EDC0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B2875-CBE0-4ABE-BD42-1220CE970CAB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92831-0D3A-43E1-9502-4BA18959F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236B6-74EA-423D-B956-585E1FFFE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21CA6-5FEF-4B84-868E-648E67139C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8125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FA7892-ACDD-4BBF-AB6C-683F9F093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3B810-3E13-405D-BCA5-47BA60E982F3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00811-90F3-4DB7-9F3E-8714AF0D2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A8CEF-71CB-424F-A3B6-6F27BCE3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2DEFAC-4B9A-460E-915F-E4C0411CFC2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0744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B0842-AA53-4359-9382-31C7BA0F0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D419C-BA4E-4000-BF2D-B4574AE213E7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4A04E-2A04-44A2-8DE8-BF8679F0C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7FFBD-50E2-447A-A405-58A9FB0FB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A87F2-70DA-43E0-A5A3-19AB43A8204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6791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E511C35-FEF7-4EAD-8557-66B57C86B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C260A-F13E-48E1-BB33-AAF96EB5A825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E4300DB-860E-45B8-A9C1-E6C15A222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3637643-4DCE-4157-83EA-6F45B57CC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49896-52E3-4DCB-B09B-5B2D5A8C8F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147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A98C1B9-583A-49C5-80E0-58C68344A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FC2CA-ECF2-4471-91DA-FE15196BE387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774A0B0-6CA9-48FC-9D0D-8DB8F88F0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DFC6817-431B-41FE-B368-DF41310EC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EA1713-65B8-49CD-979F-D2AA42E9214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0772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4DD7231-2F96-4321-B73B-2C8F4953C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253EA-C298-446A-BD9D-1E2CC3C0CF48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4C2C35C-5CFB-4BF1-AD40-8382989B0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6C8AE9F-9128-4964-B95F-0DE201DE0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5D9C1-3153-4626-B15C-282C6DB806C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39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6114902-4078-44EA-8963-6962A1752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C05A0-3357-4E06-AD6C-6D5E81935AE7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4AF998D-A082-46D7-A601-F0E073601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D30ADC0-B031-4CC4-A287-6ABF29D99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359AE-0F4A-44AF-BFB9-D3D5274693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0080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9B7F5-DDD4-4E55-994F-348F36E2F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D64D7-1559-49E6-B0C2-0257F2DFA9D4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82E9B0-AAD2-4494-BF00-8E3BF2A8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F7A54B2-530E-419B-9C0F-16B213BAE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7FBE9-21C9-4E6C-B4EA-A9C07DD5D30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5169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F4D84A6-13DB-44C0-92B2-109A544A5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1953D-C2D6-4584-937F-A6FB8BE8E63C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27BE2A-3521-4ABD-90AE-D6BEDAB6F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4EE770C-05BF-46FE-A991-4437012CA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F1370-D27D-405F-A7C8-74B85A255A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7227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C9F36-EA0D-489C-BF51-87FDD4A6E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2EBE2-52CA-4BE9-B41E-BA13CA59219F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3BBB8-A383-4E62-AA1D-41343E65E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BE9C8-B51D-4473-BEB4-82AD4FDE8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42873-7D2B-4818-8D99-759F46A5D8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849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886C0-46D8-468C-A81D-0810D4738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80E3F-D863-4779-9D5B-1529562B3972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EE269-24FE-419C-84BD-90299A69B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B9D2F9-70D2-47B3-B77B-6A93F3757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98C76-8D1D-40DA-989D-C1520BCC0B1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49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4DDB78D-FF44-4D25-95A0-B6A82B69FC1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B15C789-12FB-4E0C-BAA2-E34A43ED48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F67BA-E1EC-4677-A636-F8543179CF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C0B3D9-6202-48B3-B82B-4A9D1FB26FE1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76F236-E708-4F72-82F9-4773B6A13A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E5E56-AED9-4281-A622-A3D43652F3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8E5CB0B-6DBD-4830-9784-ECF07C57A67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Wood Mfg Floor 4_5597707651_o.jpg">
            <a:extLst>
              <a:ext uri="{FF2B5EF4-FFF2-40B4-BE49-F238E27FC236}">
                <a16:creationId xmlns:a16="http://schemas.microsoft.com/office/drawing/2014/main" id="{C20FE28F-4144-424F-AAA7-EA35AF9A1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00" y="836613"/>
            <a:ext cx="6864350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3F967A8-4B21-403A-A9FB-8DB4E48ECB31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3854A36-3182-4170-83EC-DE132D7AA536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Phil Of Photos(@flickr.com) - granted under creative commons licence - attribution</a:t>
            </a:r>
          </a:p>
        </p:txBody>
      </p:sp>
      <p:pic>
        <p:nvPicPr>
          <p:cNvPr id="2053" name="Picture 10" descr="Portrait with Footer.png">
            <a:extLst>
              <a:ext uri="{FF2B5EF4-FFF2-40B4-BE49-F238E27FC236}">
                <a16:creationId xmlns:a16="http://schemas.microsoft.com/office/drawing/2014/main" id="{5D7C3EF8-C62C-4C70-91B0-374F7AEA35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365F16-2D8D-42EF-9F0D-AC65D14B3169}"/>
              </a:ext>
            </a:extLst>
          </p:cNvPr>
          <p:cNvSpPr txBox="1"/>
          <p:nvPr/>
        </p:nvSpPr>
        <p:spPr>
          <a:xfrm>
            <a:off x="1259632" y="836613"/>
            <a:ext cx="2878782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Yacht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 descr="Wood Mfg Floor 4_5597707651_o.jpg">
            <a:extLst>
              <a:ext uri="{FF2B5EF4-FFF2-40B4-BE49-F238E27FC236}">
                <a16:creationId xmlns:a16="http://schemas.microsoft.com/office/drawing/2014/main" id="{2C17EEC5-6CA2-4E1F-B14F-07E5E15359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81075"/>
            <a:ext cx="7219950" cy="483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E85F03B-9302-4142-8CEC-753ED0F4C91C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04689DE-4B4B-47D5-8EA6-112DF26203D9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MigRodz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3077" name="Picture 10" descr="Portrait with Footer.png">
            <a:extLst>
              <a:ext uri="{FF2B5EF4-FFF2-40B4-BE49-F238E27FC236}">
                <a16:creationId xmlns:a16="http://schemas.microsoft.com/office/drawing/2014/main" id="{3977F7FE-6A8A-4B20-AFAA-F94D2E6BC1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1FFDC9-286E-4476-A470-379063F16287}"/>
              </a:ext>
            </a:extLst>
          </p:cNvPr>
          <p:cNvSpPr txBox="1"/>
          <p:nvPr/>
        </p:nvSpPr>
        <p:spPr>
          <a:xfrm>
            <a:off x="1000063" y="946150"/>
            <a:ext cx="468052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Cruise Ship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Wood Mfg Floor 4_5597707651_o.jpg">
            <a:extLst>
              <a:ext uri="{FF2B5EF4-FFF2-40B4-BE49-F238E27FC236}">
                <a16:creationId xmlns:a16="http://schemas.microsoft.com/office/drawing/2014/main" id="{40678980-5DDA-4941-B93E-54DBC10B37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42988"/>
            <a:ext cx="7219950" cy="471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C90308A-B78A-407E-B844-52FBFEC850BD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9A2C39-622D-44A2-AEE3-2D529112E948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Lars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Plougmann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4101" name="Picture 10" descr="Portrait with Footer.png">
            <a:extLst>
              <a:ext uri="{FF2B5EF4-FFF2-40B4-BE49-F238E27FC236}">
                <a16:creationId xmlns:a16="http://schemas.microsoft.com/office/drawing/2014/main" id="{6A5B7C53-07E0-4143-8BF6-E45DF5B801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EB99F42-DC9D-41E4-B25A-F7FD072124CC}"/>
              </a:ext>
            </a:extLst>
          </p:cNvPr>
          <p:cNvSpPr txBox="1"/>
          <p:nvPr/>
        </p:nvSpPr>
        <p:spPr>
          <a:xfrm>
            <a:off x="1000063" y="946150"/>
            <a:ext cx="468052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Ferry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1" descr="Wood Mfg Floor 4_5597707651_o.jpg">
            <a:extLst>
              <a:ext uri="{FF2B5EF4-FFF2-40B4-BE49-F238E27FC236}">
                <a16:creationId xmlns:a16="http://schemas.microsoft.com/office/drawing/2014/main" id="{621D04C3-0A21-4D07-93EB-B88FBC229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368425"/>
            <a:ext cx="7219950" cy="406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4563A6-5846-406C-BD13-A8D41FC9171C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C8B4327-F225-43A5-9D23-66D131678085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__o__ (@flickr.com) - granted under creative commons licence - attribution</a:t>
            </a:r>
          </a:p>
        </p:txBody>
      </p:sp>
      <p:pic>
        <p:nvPicPr>
          <p:cNvPr id="5125" name="Picture 10" descr="Portrait with Footer.png">
            <a:extLst>
              <a:ext uri="{FF2B5EF4-FFF2-40B4-BE49-F238E27FC236}">
                <a16:creationId xmlns:a16="http://schemas.microsoft.com/office/drawing/2014/main" id="{B4E4E1D0-6C5C-470E-9277-5329070C6C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E4C475-F679-49B2-8668-C945B2970AC4}"/>
              </a:ext>
            </a:extLst>
          </p:cNvPr>
          <p:cNvSpPr txBox="1"/>
          <p:nvPr/>
        </p:nvSpPr>
        <p:spPr>
          <a:xfrm>
            <a:off x="971550" y="1556792"/>
            <a:ext cx="468052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Ship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1" descr="Wood Mfg Floor 4_5597707651_o.jpg">
            <a:extLst>
              <a:ext uri="{FF2B5EF4-FFF2-40B4-BE49-F238E27FC236}">
                <a16:creationId xmlns:a16="http://schemas.microsoft.com/office/drawing/2014/main" id="{485F7DCE-0AAE-4043-9037-154EFAC5A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0961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C2AE2D-AD8A-4F28-A5E1-E6D5F53ABC30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761F102-2018-421F-806B-4FB07CEA8B64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saidinjest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6149" name="Picture 10" descr="Portrait with Footer.png">
            <a:extLst>
              <a:ext uri="{FF2B5EF4-FFF2-40B4-BE49-F238E27FC236}">
                <a16:creationId xmlns:a16="http://schemas.microsoft.com/office/drawing/2014/main" id="{08FDEC54-381C-4AC5-B287-8182A1BD83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29A04C-214B-46BC-A26C-A3842BA4B4EF}"/>
              </a:ext>
            </a:extLst>
          </p:cNvPr>
          <p:cNvSpPr txBox="1"/>
          <p:nvPr/>
        </p:nvSpPr>
        <p:spPr>
          <a:xfrm>
            <a:off x="999787" y="1052513"/>
            <a:ext cx="468052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Kayak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1" descr="Wood Mfg Floor 4_5597707651_o.jpg">
            <a:extLst>
              <a:ext uri="{FF2B5EF4-FFF2-40B4-BE49-F238E27FC236}">
                <a16:creationId xmlns:a16="http://schemas.microsoft.com/office/drawing/2014/main" id="{4E171079-A5DE-4EF0-B21A-5C3F382893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69975"/>
            <a:ext cx="7096125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1C509A6-314E-40FF-A9F3-CECA70B5D042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46E7509-AA06-468B-B47D-0495FA2EE339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Dshalock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® Libertarian Emperor of America @flickr.com) - granted under creative commons licence - attribution</a:t>
            </a:r>
          </a:p>
        </p:txBody>
      </p:sp>
      <p:pic>
        <p:nvPicPr>
          <p:cNvPr id="7173" name="Picture 10" descr="Portrait with Footer.png">
            <a:extLst>
              <a:ext uri="{FF2B5EF4-FFF2-40B4-BE49-F238E27FC236}">
                <a16:creationId xmlns:a16="http://schemas.microsoft.com/office/drawing/2014/main" id="{90C73EB1-AC31-46E3-98E9-0C4A4DFC7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42B416-4E8F-4D54-88BB-1CDF59499C4D}"/>
              </a:ext>
            </a:extLst>
          </p:cNvPr>
          <p:cNvSpPr txBox="1"/>
          <p:nvPr/>
        </p:nvSpPr>
        <p:spPr>
          <a:xfrm>
            <a:off x="971550" y="4772362"/>
            <a:ext cx="468052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Speedboat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1" descr="Wood Mfg Floor 4_5597707651_o.jpg">
            <a:extLst>
              <a:ext uri="{FF2B5EF4-FFF2-40B4-BE49-F238E27FC236}">
                <a16:creationId xmlns:a16="http://schemas.microsoft.com/office/drawing/2014/main" id="{E881E888-53CB-483A-A936-328F8A6D4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88213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8ACFB5E-51AD-408C-B6E6-6064656A46A1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696D53C-C0CB-485E-89AA-7CB0F891B041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waferboard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(@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flickr.com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) - granted under creative commons licence - attribution</a:t>
            </a:r>
          </a:p>
        </p:txBody>
      </p:sp>
      <p:pic>
        <p:nvPicPr>
          <p:cNvPr id="11269" name="Picture 10" descr="Portrait with Footer.png">
            <a:extLst>
              <a:ext uri="{FF2B5EF4-FFF2-40B4-BE49-F238E27FC236}">
                <a16:creationId xmlns:a16="http://schemas.microsoft.com/office/drawing/2014/main" id="{0056DB4C-F495-4276-984B-5993AFA041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980CAA-1CC7-42A3-A9BB-3D48DC862465}"/>
              </a:ext>
            </a:extLst>
          </p:cNvPr>
          <p:cNvSpPr txBox="1"/>
          <p:nvPr/>
        </p:nvSpPr>
        <p:spPr>
          <a:xfrm>
            <a:off x="1116013" y="836613"/>
            <a:ext cx="468052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60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Canoe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1" descr="Wood Mfg Floor 4_5597707651_o.jpg">
            <a:extLst>
              <a:ext uri="{FF2B5EF4-FFF2-40B4-BE49-F238E27FC236}">
                <a16:creationId xmlns:a16="http://schemas.microsoft.com/office/drawing/2014/main" id="{892CBADD-0D47-4F06-B09D-B289D05DAF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836613"/>
            <a:ext cx="3705225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A0AC079-0F1E-4199-A7F9-1DDB3D667260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D69686C-E09A-4E6A-A099-87B39B1DD4A5}"/>
              </a:ext>
            </a:extLst>
          </p:cNvPr>
          <p:cNvSpPr txBox="1">
            <a:spLocks/>
          </p:cNvSpPr>
          <p:nvPr/>
        </p:nvSpPr>
        <p:spPr>
          <a:xfrm>
            <a:off x="900113" y="6165850"/>
            <a:ext cx="7488237" cy="322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 Dale Harvey(@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flickr.com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) - granted under creative commons licence - attribution</a:t>
            </a:r>
          </a:p>
        </p:txBody>
      </p:sp>
      <p:pic>
        <p:nvPicPr>
          <p:cNvPr id="16389" name="Picture 10" descr="Portrait with Footer.png">
            <a:extLst>
              <a:ext uri="{FF2B5EF4-FFF2-40B4-BE49-F238E27FC236}">
                <a16:creationId xmlns:a16="http://schemas.microsoft.com/office/drawing/2014/main" id="{5689588F-C45F-4C2B-A923-0C1C9163E0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77158B-E522-4B30-B26A-74AC2447FFC9}"/>
              </a:ext>
            </a:extLst>
          </p:cNvPr>
          <p:cNvSpPr txBox="1"/>
          <p:nvPr/>
        </p:nvSpPr>
        <p:spPr>
          <a:xfrm>
            <a:off x="2303971" y="908720"/>
            <a:ext cx="468052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sz="4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" pitchFamily="2" charset="0"/>
              </a:rPr>
              <a:t>Rowing Boat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292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Karen LeDuc</cp:lastModifiedBy>
  <cp:revision>64</cp:revision>
  <dcterms:created xsi:type="dcterms:W3CDTF">2012-11-21T10:26:22Z</dcterms:created>
  <dcterms:modified xsi:type="dcterms:W3CDTF">2020-04-26T13:31:12Z</dcterms:modified>
</cp:coreProperties>
</file>