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63" r:id="rId4"/>
    <p:sldId id="265" r:id="rId5"/>
    <p:sldId id="258" r:id="rId6"/>
    <p:sldId id="259" r:id="rId7"/>
    <p:sldId id="257" r:id="rId8"/>
    <p:sldId id="260" r:id="rId9"/>
    <p:sldId id="266" r:id="rId10"/>
    <p:sldId id="261" r:id="rId11"/>
    <p:sldId id="267" r:id="rId12"/>
    <p:sldId id="281" r:id="rId13"/>
    <p:sldId id="282" r:id="rId14"/>
    <p:sldId id="283" r:id="rId15"/>
    <p:sldId id="262" r:id="rId16"/>
    <p:sldId id="268" r:id="rId17"/>
    <p:sldId id="269" r:id="rId18"/>
    <p:sldId id="270" r:id="rId19"/>
    <p:sldId id="264" r:id="rId20"/>
    <p:sldId id="273" r:id="rId21"/>
    <p:sldId id="274" r:id="rId22"/>
    <p:sldId id="279" r:id="rId23"/>
    <p:sldId id="275" r:id="rId24"/>
    <p:sldId id="277" r:id="rId25"/>
    <p:sldId id="276" r:id="rId26"/>
    <p:sldId id="278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C01CC-F224-4630-B944-DCB26C52FE9D}" type="datetimeFigureOut">
              <a:rPr lang="en-US" smtClean="0"/>
              <a:pPr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704F8-15C4-4A9B-A066-E3BCE2AF5D3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upload.wikimedia.org/wikipedia/commons/b/b9/Flag_of_Australia.sv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e/e9/Parliament_House_Canberra_NS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upload.wikimedia.org/wikipedia/commons/4/49/Koala_climbing_tree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ile:Flag of Australia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2256" cy="4581128"/>
          </a:xfrm>
          <a:prstGeom prst="rect">
            <a:avLst/>
          </a:prstGeom>
          <a:noFill/>
        </p:spPr>
      </p:pic>
      <p:pic>
        <p:nvPicPr>
          <p:cNvPr id="5" name="Picture 5" descr="ban_barnabybea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29075"/>
            <a:ext cx="7524750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4-world-map-2007"/>
          <p:cNvPicPr>
            <a:picLocks noChangeAspect="1" noChangeArrowheads="1"/>
          </p:cNvPicPr>
          <p:nvPr/>
        </p:nvPicPr>
        <p:blipFill>
          <a:blip r:embed="rId2" cstate="print"/>
          <a:srcRect t="7896" r="1962" b="2199"/>
          <a:stretch>
            <a:fillRect/>
          </a:stretch>
        </p:blipFill>
        <p:spPr bwMode="auto">
          <a:xfrm>
            <a:off x="0" y="0"/>
            <a:ext cx="8964613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4572000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>
          <a:xfrm flipV="1">
            <a:off x="3203848" y="764704"/>
            <a:ext cx="1008112" cy="46085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 flipH="1" flipV="1">
            <a:off x="6357950" y="4143380"/>
            <a:ext cx="221457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123728" y="5445224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</a:t>
            </a:r>
            <a:r>
              <a:rPr lang="en-GB" dirty="0" smtClean="0"/>
              <a:t>England.</a:t>
            </a:r>
            <a:r>
              <a:rPr lang="en-GB" dirty="0" smtClean="0"/>
              <a:t>			This is Australia.	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upload.wikimedia.org/wikipedia/commons/e/e0/Map_of_Austral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372200" cy="6838461"/>
          </a:xfrm>
          <a:prstGeom prst="rect">
            <a:avLst/>
          </a:prstGeom>
          <a:noFill/>
        </p:spPr>
      </p:pic>
      <p:pic>
        <p:nvPicPr>
          <p:cNvPr id="3" name="Picture 19" descr="be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717032"/>
            <a:ext cx="2130425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val Callout 3"/>
          <p:cNvSpPr/>
          <p:nvPr/>
        </p:nvSpPr>
        <p:spPr>
          <a:xfrm>
            <a:off x="6588224" y="404664"/>
            <a:ext cx="2232248" cy="2880320"/>
          </a:xfrm>
          <a:prstGeom prst="wedgeEllipseCallout">
            <a:avLst>
              <a:gd name="adj1" fmla="val -2400"/>
              <a:gd name="adj2" fmla="val 644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capital of Australia is Canberra. Can you find it on the map?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ile:Parliament House Canberra N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58" y="0"/>
            <a:ext cx="9145658" cy="6093296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4071942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ular Callout 3"/>
          <p:cNvSpPr/>
          <p:nvPr/>
        </p:nvSpPr>
        <p:spPr>
          <a:xfrm>
            <a:off x="3995936" y="3717032"/>
            <a:ext cx="4680520" cy="1224136"/>
          </a:xfrm>
          <a:prstGeom prst="wedgeRoundRectCallout">
            <a:avLst>
              <a:gd name="adj1" fmla="val -48770"/>
              <a:gd name="adj2" fmla="val 7295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This is where the Prime Minister lives. Is there a building like this in </a:t>
            </a:r>
            <a:r>
              <a:rPr lang="en-GB" dirty="0" err="1" smtClean="0"/>
              <a:t>Almaty</a:t>
            </a:r>
            <a:r>
              <a:rPr lang="en-GB" dirty="0" smtClean="0"/>
              <a:t>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ydney Harbour Brid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1265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116632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Sydney is the biggest city in Australia. Here is the harbour. What can you see?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barnabybear.co.uk/documents/barnaby_worldtourd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504" y="116632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do you think this building is?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ydney Opera Hou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6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11663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Here it is again!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barnabybear.co.uk/documents/barnaby_worldtourd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504" y="0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Australia is very hot. Here I am relaxing on the beach.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travelwizard.com/tahiti/media/rte-import/tahiti%20surf%20vac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7232" cy="6165304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2066" y="4357694"/>
            <a:ext cx="357158" cy="513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61653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Does anybody know what this sport is called?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barnabybear.co.uk/documents/barnaby_worldtourd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ular Callout 2"/>
          <p:cNvSpPr/>
          <p:nvPr/>
        </p:nvSpPr>
        <p:spPr>
          <a:xfrm>
            <a:off x="971600" y="188640"/>
            <a:ext cx="6624736" cy="720080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can you see in the distance?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fitforeurope.com/uploads/Image/ski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6636" cy="6525344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62887" y="4714884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51520" y="188640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Is there skiing where you live?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onewebnews.com/wp-content/uploads/2010/06/lush_rainfor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4688" cy="614364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16530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Australia also has jungles.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.thisislondon.co.uk/i/pix/2009/07/oz-outback-415x2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511" cy="607220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09329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called the Outback. It is very flat!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faithinterface.com.au/wp-content/uploads/2009/08/aborigin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71313" cy="62865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6381328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man is called an Aborigine. He is wearing traditional dress.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barnabybear.co.uk/documents/barnaby_worldtourd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compasspointyacht.com/images/destinations/australia/Whitsunday%20Islands%20Windsurf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-2538"/>
            <a:ext cx="8100392" cy="6860538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2" y="3929066"/>
            <a:ext cx="486613" cy="70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83568" y="18864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I took a boat trip to the Whitsunday Islands</a:t>
            </a:r>
            <a:r>
              <a:rPr lang="en-GB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executiveretreats.com.au/content_images/Dive_&amp;_Snorkel_Agincourt_Reef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178" cy="6093296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014912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403648" y="6165304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went snorkelling.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tehrantimes.com/News/10681/09_UK%20REEF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20" y="357166"/>
            <a:ext cx="12811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ular Callout 3"/>
          <p:cNvSpPr/>
          <p:nvPr/>
        </p:nvSpPr>
        <p:spPr>
          <a:xfrm>
            <a:off x="5148064" y="404664"/>
            <a:ext cx="2160240" cy="720080"/>
          </a:xfrm>
          <a:prstGeom prst="wedgeRoundRectCallout">
            <a:avLst>
              <a:gd name="adj1" fmla="val 54512"/>
              <a:gd name="adj2" fmla="val 8281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HELP!!!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ile:Koala climbing tre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020272" cy="6905186"/>
          </a:xfrm>
          <a:prstGeom prst="rect">
            <a:avLst/>
          </a:prstGeom>
          <a:noFill/>
        </p:spPr>
      </p:pic>
      <p:pic>
        <p:nvPicPr>
          <p:cNvPr id="3" name="Picture 8" descr="http://t3.gstatic.com/images?q=tbn:ANd9GcT5Q5zO-H6XZ_GgOQoqt2enwSy_GYaYiona8yM95zCYsafh342Zhg&amp;t=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9879" y="3370510"/>
            <a:ext cx="2424121" cy="3487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loud Callout 3"/>
          <p:cNvSpPr/>
          <p:nvPr/>
        </p:nvSpPr>
        <p:spPr>
          <a:xfrm>
            <a:off x="6804248" y="476672"/>
            <a:ext cx="2088232" cy="252028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Here is my cousin. The koala bear.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ustralia kangaro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89749" cy="6286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aboutaustralia.com/a2it_package/images/travel/Crocodi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4194" cy="6000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age63.webshots.com/163/1/47/32/437514732PZtwYK_f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reptileknowledge.com/images/inland-taipan-sna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60702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2.bp.blogspot.com/_n10UIhc9K8E/TPcIqJGLG4I/AAAAAAAAAvc/oSLL6U7qAIU/s1600/hunts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1.bp.blogspot.com/_iq2vQY1Jeaw/SQBzGQwN18I/AAAAAAAAJYY/Kdu3G5ideDc/s400/spider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4790"/>
            <a:ext cx="5286380" cy="68432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farm3.static.flickr.com/2165/2067264756_3135356b9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4688" cy="614364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2373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Australians love to barbeque in the hot weather.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167</Words>
  <Application>Microsoft Office PowerPoint</Application>
  <PresentationFormat>On-screen Show (4:3)</PresentationFormat>
  <Paragraphs>18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Haileybury Almaty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Alick Macleod</dc:creator>
  <cp:lastModifiedBy>Mojo</cp:lastModifiedBy>
  <cp:revision>13</cp:revision>
  <dcterms:created xsi:type="dcterms:W3CDTF">2011-02-07T04:44:22Z</dcterms:created>
  <dcterms:modified xsi:type="dcterms:W3CDTF">2021-02-20T21:07:52Z</dcterms:modified>
</cp:coreProperties>
</file>